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5613" cy="99441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FDA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6B28-89FB-4DA2-86BF-6B76DB041A14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7605-6E62-4D65-BEC2-ED36181BF0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6B28-89FB-4DA2-86BF-6B76DB041A14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7605-6E62-4D65-BEC2-ED36181BF0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6B28-89FB-4DA2-86BF-6B76DB041A14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7605-6E62-4D65-BEC2-ED36181BF0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6B28-89FB-4DA2-86BF-6B76DB041A14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7605-6E62-4D65-BEC2-ED36181BF0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6B28-89FB-4DA2-86BF-6B76DB041A14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7605-6E62-4D65-BEC2-ED36181BF0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6B28-89FB-4DA2-86BF-6B76DB041A14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7605-6E62-4D65-BEC2-ED36181BF0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6B28-89FB-4DA2-86BF-6B76DB041A14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7605-6E62-4D65-BEC2-ED36181BF0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6B28-89FB-4DA2-86BF-6B76DB041A14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7605-6E62-4D65-BEC2-ED36181BF0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6B28-89FB-4DA2-86BF-6B76DB041A14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7605-6E62-4D65-BEC2-ED36181BF0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6B28-89FB-4DA2-86BF-6B76DB041A14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7605-6E62-4D65-BEC2-ED36181BF0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6B28-89FB-4DA2-86BF-6B76DB041A14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7605-6E62-4D65-BEC2-ED36181BF04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58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96B28-89FB-4DA2-86BF-6B76DB041A14}" type="datetimeFigureOut">
              <a:rPr lang="el-GR" smtClean="0"/>
              <a:pPr/>
              <a:t>13/6/2023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7605-6E62-4D65-BEC2-ED36181BF04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8 Popular Nursing Career Paths – Forbes Advisor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26000"/>
              </a:srgbClr>
            </a:outerShdw>
          </a:effectLst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47664" y="1340768"/>
            <a:ext cx="7596336" cy="9361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b="1" dirty="0">
                <a:latin typeface="Arial Narrow" pitchFamily="34" charset="0"/>
              </a:rPr>
              <a:t>ΗΜΕΡΑ  ΚΑΡΙΕΡΑΣ  2023</a:t>
            </a:r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211960" y="3068960"/>
            <a:ext cx="4932040" cy="2736304"/>
          </a:xfrm>
          <a:solidFill>
            <a:srgbClr val="00DFDA">
              <a:alpha val="80000"/>
            </a:srgb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ΘΕΜΑΤΑ ΣΤΑΔΙΟΔΡΟΜΙΑΣ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ΠΑΡΟΥΣΙΑΣΗ ΜΕΤΑΠΤΥΧΙΑΚΩΝ ΠΡΟΓΡΑΜΜΑΤΩΝ ΣΠΟΥΔΩΝ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ΠΑΡΟΥΣΙΑΣΗ ΦΟΡΕΩΝ-ΕΠΙΧΕΙΡΗΣΕΩΝ</a:t>
            </a:r>
            <a:endParaRPr lang="en-US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l-GR" sz="3400" b="1" u="sng" dirty="0"/>
          </a:p>
          <a:p>
            <a:pPr>
              <a:buNone/>
            </a:pPr>
            <a:r>
              <a:rPr lang="el-GR" sz="3400" b="1" u="sng" dirty="0"/>
              <a:t>ΠΑΡΑΣΚΕΥΗ 30 ΙΟΥΝΙΟΥ</a:t>
            </a:r>
          </a:p>
          <a:p>
            <a:pPr>
              <a:buNone/>
            </a:pPr>
            <a:r>
              <a:rPr lang="el-GR" sz="3400" b="1" dirty="0"/>
              <a:t>ΑΜΦΙΘΕΑΤΡΟ  ΦΙΛΙΠΠΟΣ</a:t>
            </a:r>
          </a:p>
          <a:p>
            <a:pPr>
              <a:buNone/>
            </a:pPr>
            <a:r>
              <a:rPr lang="el-GR" sz="3400" b="1" dirty="0"/>
              <a:t>               12:</a:t>
            </a:r>
            <a:r>
              <a:rPr lang="en-US" sz="3400" b="1" dirty="0"/>
              <a:t>00</a:t>
            </a:r>
            <a:endParaRPr lang="el-GR" sz="3400" b="1" dirty="0"/>
          </a:p>
          <a:p>
            <a:endParaRPr lang="el-GR" sz="3400" dirty="0"/>
          </a:p>
          <a:p>
            <a:pPr algn="ctr">
              <a:buNone/>
            </a:pPr>
            <a:r>
              <a:rPr lang="el-GR" sz="3400" b="1" dirty="0"/>
              <a:t>ΑΛΕΞΑΝΔΡΕΙΑ ΠΑΝΕΠΙΣΤΗΜΙΟΥΠΟΛΗ</a:t>
            </a:r>
          </a:p>
          <a:p>
            <a:pPr algn="ctr">
              <a:buNone/>
            </a:pPr>
            <a:r>
              <a:rPr lang="el-GR" sz="3400" b="1" dirty="0"/>
              <a:t>ΣΙΝΔΟΣ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 l="5851" t="14681" r="87210" b="74099"/>
          <a:stretch>
            <a:fillRect/>
          </a:stretch>
        </p:blipFill>
        <p:spPr bwMode="auto">
          <a:xfrm>
            <a:off x="0" y="476672"/>
            <a:ext cx="1475656" cy="126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www.nurse.teithe.gr/images/smi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47664" cy="476250"/>
          </a:xfrm>
          <a:prstGeom prst="rect">
            <a:avLst/>
          </a:prstGeom>
          <a:noFill/>
        </p:spPr>
      </p:pic>
      <p:sp>
        <p:nvSpPr>
          <p:cNvPr id="14" name="13 - Ορθογώνιο"/>
          <p:cNvSpPr/>
          <p:nvPr/>
        </p:nvSpPr>
        <p:spPr>
          <a:xfrm>
            <a:off x="0" y="0"/>
            <a:ext cx="1475656" cy="4766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b="1" dirty="0"/>
              <a:t>ΤΜΗΜΑ ΝΟΣΗΛΕΥΤΙΚΗΣ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24</Words>
  <Application>Microsoft Office PowerPoint</Application>
  <PresentationFormat>Προβολή στην οθόνη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Wingdings</vt:lpstr>
      <vt:lpstr>Θέμα του Office</vt:lpstr>
      <vt:lpstr>ΗΜΕΡΑ  ΚΑΡΙΕΡΑΣ  2023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ΗΜΕΡΑ ΚΑΡΙΕΡΑΣ 2023</dc:title>
  <dc:creator>Ευγενία Μηνασίδου</dc:creator>
  <cp:lastModifiedBy>USER</cp:lastModifiedBy>
  <cp:revision>7</cp:revision>
  <cp:lastPrinted>2023-06-12T08:14:52Z</cp:lastPrinted>
  <dcterms:created xsi:type="dcterms:W3CDTF">2023-06-11T15:58:38Z</dcterms:created>
  <dcterms:modified xsi:type="dcterms:W3CDTF">2023-06-13T10:24:08Z</dcterms:modified>
</cp:coreProperties>
</file>